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7" r:id="rId4"/>
    <p:sldId id="263" r:id="rId5"/>
    <p:sldId id="262" r:id="rId6"/>
    <p:sldId id="264" r:id="rId7"/>
    <p:sldId id="272" r:id="rId8"/>
    <p:sldId id="265" r:id="rId9"/>
    <p:sldId id="274" r:id="rId10"/>
    <p:sldId id="266" r:id="rId11"/>
    <p:sldId id="267" r:id="rId12"/>
    <p:sldId id="268" r:id="rId13"/>
    <p:sldId id="269" r:id="rId14"/>
    <p:sldId id="273" r:id="rId15"/>
    <p:sldId id="270" r:id="rId16"/>
    <p:sldId id="260" r:id="rId17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E"/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627" autoAdjust="0"/>
  </p:normalViewPr>
  <p:slideViewPr>
    <p:cSldViewPr snapToGrid="0" showGuides="1">
      <p:cViewPr varScale="1">
        <p:scale>
          <a:sx n="66" d="100"/>
          <a:sy n="66" d="100"/>
        </p:scale>
        <p:origin x="800" y="184"/>
      </p:cViewPr>
      <p:guideLst>
        <p:guide orient="horz" pos="4319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674F1-E457-0742-A7CE-92D3BAE8E487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FBB5D-76DB-B34E-83BE-2F900E1D3995}">
      <dgm:prSet phldrT="[Text]"/>
      <dgm:spPr/>
      <dgm:t>
        <a:bodyPr/>
        <a:lstStyle/>
        <a:p>
          <a:r>
            <a:rPr lang="en-US" dirty="0"/>
            <a:t>TITLE</a:t>
          </a:r>
        </a:p>
      </dgm:t>
    </dgm:pt>
    <dgm:pt modelId="{4DBEC7E6-E5F5-6841-9C93-F31A379FA5AA}" type="parTrans" cxnId="{CB05F211-9F1B-9C44-884B-AC56276EDC7F}">
      <dgm:prSet/>
      <dgm:spPr/>
      <dgm:t>
        <a:bodyPr/>
        <a:lstStyle/>
        <a:p>
          <a:endParaRPr lang="en-US"/>
        </a:p>
      </dgm:t>
    </dgm:pt>
    <dgm:pt modelId="{D27944F0-A3BC-CC4F-8A29-224325B5D1C8}" type="sibTrans" cxnId="{CB05F211-9F1B-9C44-884B-AC56276EDC7F}">
      <dgm:prSet/>
      <dgm:spPr/>
      <dgm:t>
        <a:bodyPr/>
        <a:lstStyle/>
        <a:p>
          <a:endParaRPr lang="en-US"/>
        </a:p>
      </dgm:t>
    </dgm:pt>
    <dgm:pt modelId="{A0E16435-75D4-B34C-B330-2F48DE9D7EDD}">
      <dgm:prSet phldrT="[Text]"/>
      <dgm:spPr/>
      <dgm:t>
        <a:bodyPr/>
        <a:lstStyle/>
        <a:p>
          <a:r>
            <a:rPr lang="en-US" dirty="0"/>
            <a:t>OVERVIEW</a:t>
          </a:r>
        </a:p>
      </dgm:t>
    </dgm:pt>
    <dgm:pt modelId="{18406E77-8DF3-6B4F-B430-DFE9E21A747D}" type="parTrans" cxnId="{5804290B-02D7-5C4F-9A21-4708C623792A}">
      <dgm:prSet/>
      <dgm:spPr/>
      <dgm:t>
        <a:bodyPr/>
        <a:lstStyle/>
        <a:p>
          <a:endParaRPr lang="en-US"/>
        </a:p>
      </dgm:t>
    </dgm:pt>
    <dgm:pt modelId="{A6AA3FE8-F836-1140-A34E-B52194539171}" type="sibTrans" cxnId="{5804290B-02D7-5C4F-9A21-4708C623792A}">
      <dgm:prSet/>
      <dgm:spPr/>
      <dgm:t>
        <a:bodyPr/>
        <a:lstStyle/>
        <a:p>
          <a:endParaRPr lang="en-US"/>
        </a:p>
      </dgm:t>
    </dgm:pt>
    <dgm:pt modelId="{FAC08AC5-ACA0-EE47-BD40-42B7E8F0325E}">
      <dgm:prSet phldrT="[Text]"/>
      <dgm:spPr/>
      <dgm:t>
        <a:bodyPr/>
        <a:lstStyle/>
        <a:p>
          <a:r>
            <a:rPr lang="en-US" dirty="0"/>
            <a:t>AIMS</a:t>
          </a:r>
        </a:p>
      </dgm:t>
    </dgm:pt>
    <dgm:pt modelId="{D6C7FE0B-FC24-E149-BBB7-03CE78F8E7FD}" type="parTrans" cxnId="{A8B29652-8C54-D644-BEF0-5CCFFD660FA9}">
      <dgm:prSet/>
      <dgm:spPr/>
      <dgm:t>
        <a:bodyPr/>
        <a:lstStyle/>
        <a:p>
          <a:endParaRPr lang="en-US"/>
        </a:p>
      </dgm:t>
    </dgm:pt>
    <dgm:pt modelId="{59F83DD0-CF5F-5044-894B-A46383ADD812}" type="sibTrans" cxnId="{A8B29652-8C54-D644-BEF0-5CCFFD660FA9}">
      <dgm:prSet/>
      <dgm:spPr/>
      <dgm:t>
        <a:bodyPr/>
        <a:lstStyle/>
        <a:p>
          <a:endParaRPr lang="en-US"/>
        </a:p>
      </dgm:t>
    </dgm:pt>
    <dgm:pt modelId="{5CE23AC2-6A7C-A84F-A432-05F2F2F1BC3E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3C5F6740-9301-2E48-89A4-16A26AD552CD}" type="parTrans" cxnId="{7FE9E649-CE46-774C-97B4-386FB420B274}">
      <dgm:prSet/>
      <dgm:spPr/>
      <dgm:t>
        <a:bodyPr/>
        <a:lstStyle/>
        <a:p>
          <a:endParaRPr lang="en-US"/>
        </a:p>
      </dgm:t>
    </dgm:pt>
    <dgm:pt modelId="{A30DB296-7846-414B-8397-C6B603BDFFD9}" type="sibTrans" cxnId="{7FE9E649-CE46-774C-97B4-386FB420B274}">
      <dgm:prSet/>
      <dgm:spPr/>
      <dgm:t>
        <a:bodyPr/>
        <a:lstStyle/>
        <a:p>
          <a:endParaRPr lang="en-US"/>
        </a:p>
      </dgm:t>
    </dgm:pt>
    <dgm:pt modelId="{73DB8B58-6D3E-E54B-BC15-605A971D9829}">
      <dgm:prSet phldrT="[Text]"/>
      <dgm:spPr/>
      <dgm:t>
        <a:bodyPr/>
        <a:lstStyle/>
        <a:p>
          <a:r>
            <a:rPr lang="en-US" dirty="0"/>
            <a:t>FIG</a:t>
          </a:r>
        </a:p>
      </dgm:t>
    </dgm:pt>
    <dgm:pt modelId="{0746FEB0-6624-C147-A492-48E8F7F46039}" type="parTrans" cxnId="{BC04CC76-C770-5A47-A6D7-759FC22C548E}">
      <dgm:prSet/>
      <dgm:spPr/>
      <dgm:t>
        <a:bodyPr/>
        <a:lstStyle/>
        <a:p>
          <a:endParaRPr lang="en-US"/>
        </a:p>
      </dgm:t>
    </dgm:pt>
    <dgm:pt modelId="{9BC78FEB-E565-8148-B29D-DD9BE267E03C}" type="sibTrans" cxnId="{BC04CC76-C770-5A47-A6D7-759FC22C548E}">
      <dgm:prSet/>
      <dgm:spPr/>
      <dgm:t>
        <a:bodyPr/>
        <a:lstStyle/>
        <a:p>
          <a:endParaRPr lang="en-US"/>
        </a:p>
      </dgm:t>
    </dgm:pt>
    <dgm:pt modelId="{A2E2E5CE-EEA7-2242-934F-DF3984B642D0}">
      <dgm:prSet phldrT="[Text]"/>
      <dgm:spPr/>
      <dgm:t>
        <a:bodyPr/>
        <a:lstStyle/>
        <a:p>
          <a:r>
            <a:rPr lang="en-US" dirty="0"/>
            <a:t>REFS</a:t>
          </a:r>
        </a:p>
      </dgm:t>
    </dgm:pt>
    <dgm:pt modelId="{2B0BDFB2-7DDE-BA42-8E40-242A92B9A520}" type="parTrans" cxnId="{2C697697-8B67-F241-828A-EAD912BC3E03}">
      <dgm:prSet/>
      <dgm:spPr/>
      <dgm:t>
        <a:bodyPr/>
        <a:lstStyle/>
        <a:p>
          <a:endParaRPr lang="en-US"/>
        </a:p>
      </dgm:t>
    </dgm:pt>
    <dgm:pt modelId="{40976992-8B72-7D40-8B4B-4CAC007B392B}" type="sibTrans" cxnId="{2C697697-8B67-F241-828A-EAD912BC3E03}">
      <dgm:prSet/>
      <dgm:spPr/>
      <dgm:t>
        <a:bodyPr/>
        <a:lstStyle/>
        <a:p>
          <a:endParaRPr lang="en-US"/>
        </a:p>
      </dgm:t>
    </dgm:pt>
    <dgm:pt modelId="{9C731EE7-21F8-784E-BF1A-7A9DE7D11DEF}" type="pres">
      <dgm:prSet presAssocID="{F92674F1-E457-0742-A7CE-92D3BAE8E48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F43869-8FBA-F949-BE5C-1665868D2BBD}" type="pres">
      <dgm:prSet presAssocID="{927FBB5D-76DB-B34E-83BE-2F900E1D3995}" presName="vertOne" presStyleCnt="0"/>
      <dgm:spPr/>
    </dgm:pt>
    <dgm:pt modelId="{D3C9AF23-E70F-EA48-9DC7-BBC7D9B66165}" type="pres">
      <dgm:prSet presAssocID="{927FBB5D-76DB-B34E-83BE-2F900E1D3995}" presName="txOne" presStyleLbl="node0" presStyleIdx="0" presStyleCnt="1">
        <dgm:presLayoutVars>
          <dgm:chPref val="3"/>
        </dgm:presLayoutVars>
      </dgm:prSet>
      <dgm:spPr/>
    </dgm:pt>
    <dgm:pt modelId="{48CDEE7F-34D4-AB43-95E4-95C801E93974}" type="pres">
      <dgm:prSet presAssocID="{927FBB5D-76DB-B34E-83BE-2F900E1D3995}" presName="parTransOne" presStyleCnt="0"/>
      <dgm:spPr/>
    </dgm:pt>
    <dgm:pt modelId="{CE272255-5FD1-6F42-BE9B-A8F71FB48142}" type="pres">
      <dgm:prSet presAssocID="{927FBB5D-76DB-B34E-83BE-2F900E1D3995}" presName="horzOne" presStyleCnt="0"/>
      <dgm:spPr/>
    </dgm:pt>
    <dgm:pt modelId="{7460E9E5-0DCE-4747-A958-3761713195CA}" type="pres">
      <dgm:prSet presAssocID="{A0E16435-75D4-B34C-B330-2F48DE9D7EDD}" presName="vertTwo" presStyleCnt="0"/>
      <dgm:spPr/>
    </dgm:pt>
    <dgm:pt modelId="{C7AED7F9-0670-2B46-8BE1-6F9C96CF1A78}" type="pres">
      <dgm:prSet presAssocID="{A0E16435-75D4-B34C-B330-2F48DE9D7EDD}" presName="txTwo" presStyleLbl="node2" presStyleIdx="0" presStyleCnt="2" custLinFactY="96075" custLinFactNeighborX="580" custLinFactNeighborY="100000">
        <dgm:presLayoutVars>
          <dgm:chPref val="3"/>
        </dgm:presLayoutVars>
      </dgm:prSet>
      <dgm:spPr/>
    </dgm:pt>
    <dgm:pt modelId="{A69F7D68-7C21-FD49-B997-1137A632CBFD}" type="pres">
      <dgm:prSet presAssocID="{A0E16435-75D4-B34C-B330-2F48DE9D7EDD}" presName="parTransTwo" presStyleCnt="0"/>
      <dgm:spPr/>
    </dgm:pt>
    <dgm:pt modelId="{6AC29CF8-6ED0-0C40-BCE8-9BCC4117B42B}" type="pres">
      <dgm:prSet presAssocID="{A0E16435-75D4-B34C-B330-2F48DE9D7EDD}" presName="horzTwo" presStyleCnt="0"/>
      <dgm:spPr/>
    </dgm:pt>
    <dgm:pt modelId="{0A69B7B5-EC2D-324A-9262-F21A5D3A86F8}" type="pres">
      <dgm:prSet presAssocID="{FAC08AC5-ACA0-EE47-BD40-42B7E8F0325E}" presName="vertThree" presStyleCnt="0"/>
      <dgm:spPr/>
    </dgm:pt>
    <dgm:pt modelId="{F873E7E7-4474-E943-9D0B-C166194E209B}" type="pres">
      <dgm:prSet presAssocID="{FAC08AC5-ACA0-EE47-BD40-42B7E8F0325E}" presName="txThree" presStyleLbl="node3" presStyleIdx="0" presStyleCnt="3" custLinFactY="-9879" custLinFactNeighborX="2369" custLinFactNeighborY="-100000">
        <dgm:presLayoutVars>
          <dgm:chPref val="3"/>
        </dgm:presLayoutVars>
      </dgm:prSet>
      <dgm:spPr/>
    </dgm:pt>
    <dgm:pt modelId="{55976759-7AD3-F54E-992D-4216B19BDE7F}" type="pres">
      <dgm:prSet presAssocID="{FAC08AC5-ACA0-EE47-BD40-42B7E8F0325E}" presName="horzThree" presStyleCnt="0"/>
      <dgm:spPr/>
    </dgm:pt>
    <dgm:pt modelId="{ABC64456-6209-A74F-A124-9FB1B9460727}" type="pres">
      <dgm:prSet presAssocID="{59F83DD0-CF5F-5044-894B-A46383ADD812}" presName="sibSpaceThree" presStyleCnt="0"/>
      <dgm:spPr/>
    </dgm:pt>
    <dgm:pt modelId="{228BCC4A-6FCB-1B4F-AAD7-084057AED0AF}" type="pres">
      <dgm:prSet presAssocID="{5CE23AC2-6A7C-A84F-A432-05F2F2F1BC3E}" presName="vertThree" presStyleCnt="0"/>
      <dgm:spPr/>
    </dgm:pt>
    <dgm:pt modelId="{13A5BD19-DC80-8A42-A58B-FC0CAD6CCE9A}" type="pres">
      <dgm:prSet presAssocID="{5CE23AC2-6A7C-A84F-A432-05F2F2F1BC3E}" presName="txThree" presStyleLbl="node3" presStyleIdx="1" presStyleCnt="3" custLinFactY="-9878" custLinFactNeighborX="4737" custLinFactNeighborY="-100000">
        <dgm:presLayoutVars>
          <dgm:chPref val="3"/>
        </dgm:presLayoutVars>
      </dgm:prSet>
      <dgm:spPr/>
    </dgm:pt>
    <dgm:pt modelId="{C4284405-8BF1-BD40-8232-6818B6BC55F6}" type="pres">
      <dgm:prSet presAssocID="{5CE23AC2-6A7C-A84F-A432-05F2F2F1BC3E}" presName="horzThree" presStyleCnt="0"/>
      <dgm:spPr/>
    </dgm:pt>
    <dgm:pt modelId="{B7AFA75D-A714-DD49-8C1C-DA04A790BDEA}" type="pres">
      <dgm:prSet presAssocID="{A6AA3FE8-F836-1140-A34E-B52194539171}" presName="sibSpaceTwo" presStyleCnt="0"/>
      <dgm:spPr/>
    </dgm:pt>
    <dgm:pt modelId="{ED563B57-1C04-5642-A683-87AEA6F1F35A}" type="pres">
      <dgm:prSet presAssocID="{73DB8B58-6D3E-E54B-BC15-605A971D9829}" presName="vertTwo" presStyleCnt="0"/>
      <dgm:spPr/>
    </dgm:pt>
    <dgm:pt modelId="{1C04EEAE-FCF7-0343-8BFD-655AD01FB336}" type="pres">
      <dgm:prSet presAssocID="{73DB8B58-6D3E-E54B-BC15-605A971D9829}" presName="txTwo" presStyleLbl="node2" presStyleIdx="1" presStyleCnt="2" custLinFactNeighborY="-42888">
        <dgm:presLayoutVars>
          <dgm:chPref val="3"/>
        </dgm:presLayoutVars>
      </dgm:prSet>
      <dgm:spPr/>
    </dgm:pt>
    <dgm:pt modelId="{A2A6D290-866C-1246-9F5B-B2D136F1B2C2}" type="pres">
      <dgm:prSet presAssocID="{73DB8B58-6D3E-E54B-BC15-605A971D9829}" presName="parTransTwo" presStyleCnt="0"/>
      <dgm:spPr/>
    </dgm:pt>
    <dgm:pt modelId="{24192C25-5637-1644-8A19-B6A89A469D98}" type="pres">
      <dgm:prSet presAssocID="{73DB8B58-6D3E-E54B-BC15-605A971D9829}" presName="horzTwo" presStyleCnt="0"/>
      <dgm:spPr/>
    </dgm:pt>
    <dgm:pt modelId="{4A30BC72-0BC3-C545-895A-8E56389FA79E}" type="pres">
      <dgm:prSet presAssocID="{A2E2E5CE-EEA7-2242-934F-DF3984B642D0}" presName="vertThree" presStyleCnt="0"/>
      <dgm:spPr/>
    </dgm:pt>
    <dgm:pt modelId="{72C051FD-DD09-F345-81E6-284B2D834D5D}" type="pres">
      <dgm:prSet presAssocID="{A2E2E5CE-EEA7-2242-934F-DF3984B642D0}" presName="txThree" presStyleLbl="node3" presStyleIdx="2" presStyleCnt="3" custLinFactNeighborY="-5404">
        <dgm:presLayoutVars>
          <dgm:chPref val="3"/>
        </dgm:presLayoutVars>
      </dgm:prSet>
      <dgm:spPr/>
    </dgm:pt>
    <dgm:pt modelId="{B137CC13-5EC1-C54D-97A5-7B3E46FEF6BE}" type="pres">
      <dgm:prSet presAssocID="{A2E2E5CE-EEA7-2242-934F-DF3984B642D0}" presName="horzThree" presStyleCnt="0"/>
      <dgm:spPr/>
    </dgm:pt>
  </dgm:ptLst>
  <dgm:cxnLst>
    <dgm:cxn modelId="{52A42D05-5FA8-6141-B747-7F4EAEB51F8A}" type="presOf" srcId="{73DB8B58-6D3E-E54B-BC15-605A971D9829}" destId="{1C04EEAE-FCF7-0343-8BFD-655AD01FB336}" srcOrd="0" destOrd="0" presId="urn:microsoft.com/office/officeart/2005/8/layout/hierarchy4"/>
    <dgm:cxn modelId="{5804290B-02D7-5C4F-9A21-4708C623792A}" srcId="{927FBB5D-76DB-B34E-83BE-2F900E1D3995}" destId="{A0E16435-75D4-B34C-B330-2F48DE9D7EDD}" srcOrd="0" destOrd="0" parTransId="{18406E77-8DF3-6B4F-B430-DFE9E21A747D}" sibTransId="{A6AA3FE8-F836-1140-A34E-B52194539171}"/>
    <dgm:cxn modelId="{CB05F211-9F1B-9C44-884B-AC56276EDC7F}" srcId="{F92674F1-E457-0742-A7CE-92D3BAE8E487}" destId="{927FBB5D-76DB-B34E-83BE-2F900E1D3995}" srcOrd="0" destOrd="0" parTransId="{4DBEC7E6-E5F5-6841-9C93-F31A379FA5AA}" sibTransId="{D27944F0-A3BC-CC4F-8A29-224325B5D1C8}"/>
    <dgm:cxn modelId="{FBE35E1A-537E-154A-994E-7264641BB330}" type="presOf" srcId="{5CE23AC2-6A7C-A84F-A432-05F2F2F1BC3E}" destId="{13A5BD19-DC80-8A42-A58B-FC0CAD6CCE9A}" srcOrd="0" destOrd="0" presId="urn:microsoft.com/office/officeart/2005/8/layout/hierarchy4"/>
    <dgm:cxn modelId="{FA69A941-7D24-BD4F-BBEF-760FB4B4EA01}" type="presOf" srcId="{927FBB5D-76DB-B34E-83BE-2F900E1D3995}" destId="{D3C9AF23-E70F-EA48-9DC7-BBC7D9B66165}" srcOrd="0" destOrd="0" presId="urn:microsoft.com/office/officeart/2005/8/layout/hierarchy4"/>
    <dgm:cxn modelId="{590F1A44-F978-0B4A-88E1-B70DB5B13CA9}" type="presOf" srcId="{A2E2E5CE-EEA7-2242-934F-DF3984B642D0}" destId="{72C051FD-DD09-F345-81E6-284B2D834D5D}" srcOrd="0" destOrd="0" presId="urn:microsoft.com/office/officeart/2005/8/layout/hierarchy4"/>
    <dgm:cxn modelId="{7FE9E649-CE46-774C-97B4-386FB420B274}" srcId="{A0E16435-75D4-B34C-B330-2F48DE9D7EDD}" destId="{5CE23AC2-6A7C-A84F-A432-05F2F2F1BC3E}" srcOrd="1" destOrd="0" parTransId="{3C5F6740-9301-2E48-89A4-16A26AD552CD}" sibTransId="{A30DB296-7846-414B-8397-C6B603BDFFD9}"/>
    <dgm:cxn modelId="{A8B29652-8C54-D644-BEF0-5CCFFD660FA9}" srcId="{A0E16435-75D4-B34C-B330-2F48DE9D7EDD}" destId="{FAC08AC5-ACA0-EE47-BD40-42B7E8F0325E}" srcOrd="0" destOrd="0" parTransId="{D6C7FE0B-FC24-E149-BBB7-03CE78F8E7FD}" sibTransId="{59F83DD0-CF5F-5044-894B-A46383ADD812}"/>
    <dgm:cxn modelId="{BC04CC76-C770-5A47-A6D7-759FC22C548E}" srcId="{927FBB5D-76DB-B34E-83BE-2F900E1D3995}" destId="{73DB8B58-6D3E-E54B-BC15-605A971D9829}" srcOrd="1" destOrd="0" parTransId="{0746FEB0-6624-C147-A492-48E8F7F46039}" sibTransId="{9BC78FEB-E565-8148-B29D-DD9BE267E03C}"/>
    <dgm:cxn modelId="{2C697697-8B67-F241-828A-EAD912BC3E03}" srcId="{73DB8B58-6D3E-E54B-BC15-605A971D9829}" destId="{A2E2E5CE-EEA7-2242-934F-DF3984B642D0}" srcOrd="0" destOrd="0" parTransId="{2B0BDFB2-7DDE-BA42-8E40-242A92B9A520}" sibTransId="{40976992-8B72-7D40-8B4B-4CAC007B392B}"/>
    <dgm:cxn modelId="{2DB24BAB-145A-674C-8CC1-79C26C5B49F6}" type="presOf" srcId="{A0E16435-75D4-B34C-B330-2F48DE9D7EDD}" destId="{C7AED7F9-0670-2B46-8BE1-6F9C96CF1A78}" srcOrd="0" destOrd="0" presId="urn:microsoft.com/office/officeart/2005/8/layout/hierarchy4"/>
    <dgm:cxn modelId="{7F0F19C0-A5E8-F444-A13A-110B84A8EBC3}" type="presOf" srcId="{F92674F1-E457-0742-A7CE-92D3BAE8E487}" destId="{9C731EE7-21F8-784E-BF1A-7A9DE7D11DEF}" srcOrd="0" destOrd="0" presId="urn:microsoft.com/office/officeart/2005/8/layout/hierarchy4"/>
    <dgm:cxn modelId="{FFF213D5-573F-D848-AE29-3C0422D25719}" type="presOf" srcId="{FAC08AC5-ACA0-EE47-BD40-42B7E8F0325E}" destId="{F873E7E7-4474-E943-9D0B-C166194E209B}" srcOrd="0" destOrd="0" presId="urn:microsoft.com/office/officeart/2005/8/layout/hierarchy4"/>
    <dgm:cxn modelId="{2853D109-C992-1A4A-AFD8-D19468DF3365}" type="presParOf" srcId="{9C731EE7-21F8-784E-BF1A-7A9DE7D11DEF}" destId="{A2F43869-8FBA-F949-BE5C-1665868D2BBD}" srcOrd="0" destOrd="0" presId="urn:microsoft.com/office/officeart/2005/8/layout/hierarchy4"/>
    <dgm:cxn modelId="{368E147D-90F9-3145-AA3D-D95400FE4FE5}" type="presParOf" srcId="{A2F43869-8FBA-F949-BE5C-1665868D2BBD}" destId="{D3C9AF23-E70F-EA48-9DC7-BBC7D9B66165}" srcOrd="0" destOrd="0" presId="urn:microsoft.com/office/officeart/2005/8/layout/hierarchy4"/>
    <dgm:cxn modelId="{A3CB23FC-95C8-1F44-B486-DC0B329E5D6B}" type="presParOf" srcId="{A2F43869-8FBA-F949-BE5C-1665868D2BBD}" destId="{48CDEE7F-34D4-AB43-95E4-95C801E93974}" srcOrd="1" destOrd="0" presId="urn:microsoft.com/office/officeart/2005/8/layout/hierarchy4"/>
    <dgm:cxn modelId="{709B81E0-A35A-8245-B44D-8FE6AC6C2CB5}" type="presParOf" srcId="{A2F43869-8FBA-F949-BE5C-1665868D2BBD}" destId="{CE272255-5FD1-6F42-BE9B-A8F71FB48142}" srcOrd="2" destOrd="0" presId="urn:microsoft.com/office/officeart/2005/8/layout/hierarchy4"/>
    <dgm:cxn modelId="{7D9FCAAF-8EF9-6041-9ABA-5A39C07970BD}" type="presParOf" srcId="{CE272255-5FD1-6F42-BE9B-A8F71FB48142}" destId="{7460E9E5-0DCE-4747-A958-3761713195CA}" srcOrd="0" destOrd="0" presId="urn:microsoft.com/office/officeart/2005/8/layout/hierarchy4"/>
    <dgm:cxn modelId="{E984EEEA-C8C4-304B-B6FC-4FE64EA11D20}" type="presParOf" srcId="{7460E9E5-0DCE-4747-A958-3761713195CA}" destId="{C7AED7F9-0670-2B46-8BE1-6F9C96CF1A78}" srcOrd="0" destOrd="0" presId="urn:microsoft.com/office/officeart/2005/8/layout/hierarchy4"/>
    <dgm:cxn modelId="{6F8FCC74-8F10-ED45-9A33-A5CFEC1162A8}" type="presParOf" srcId="{7460E9E5-0DCE-4747-A958-3761713195CA}" destId="{A69F7D68-7C21-FD49-B997-1137A632CBFD}" srcOrd="1" destOrd="0" presId="urn:microsoft.com/office/officeart/2005/8/layout/hierarchy4"/>
    <dgm:cxn modelId="{1A340730-5E11-D94C-B496-EF4CD7400674}" type="presParOf" srcId="{7460E9E5-0DCE-4747-A958-3761713195CA}" destId="{6AC29CF8-6ED0-0C40-BCE8-9BCC4117B42B}" srcOrd="2" destOrd="0" presId="urn:microsoft.com/office/officeart/2005/8/layout/hierarchy4"/>
    <dgm:cxn modelId="{C8CFDF6A-6480-A14D-BFB6-2D009091E519}" type="presParOf" srcId="{6AC29CF8-6ED0-0C40-BCE8-9BCC4117B42B}" destId="{0A69B7B5-EC2D-324A-9262-F21A5D3A86F8}" srcOrd="0" destOrd="0" presId="urn:microsoft.com/office/officeart/2005/8/layout/hierarchy4"/>
    <dgm:cxn modelId="{43D88B77-40E2-AE4C-A6C2-14BA2CE69FC5}" type="presParOf" srcId="{0A69B7B5-EC2D-324A-9262-F21A5D3A86F8}" destId="{F873E7E7-4474-E943-9D0B-C166194E209B}" srcOrd="0" destOrd="0" presId="urn:microsoft.com/office/officeart/2005/8/layout/hierarchy4"/>
    <dgm:cxn modelId="{0DB1A613-E772-CA48-8BBE-7EAB45AFCA33}" type="presParOf" srcId="{0A69B7B5-EC2D-324A-9262-F21A5D3A86F8}" destId="{55976759-7AD3-F54E-992D-4216B19BDE7F}" srcOrd="1" destOrd="0" presId="urn:microsoft.com/office/officeart/2005/8/layout/hierarchy4"/>
    <dgm:cxn modelId="{DA61BDCF-2FBA-CB4B-9068-171962B9AB29}" type="presParOf" srcId="{6AC29CF8-6ED0-0C40-BCE8-9BCC4117B42B}" destId="{ABC64456-6209-A74F-A124-9FB1B9460727}" srcOrd="1" destOrd="0" presId="urn:microsoft.com/office/officeart/2005/8/layout/hierarchy4"/>
    <dgm:cxn modelId="{41CA9943-5210-2147-B4A9-4CB3DC8A4713}" type="presParOf" srcId="{6AC29CF8-6ED0-0C40-BCE8-9BCC4117B42B}" destId="{228BCC4A-6FCB-1B4F-AAD7-084057AED0AF}" srcOrd="2" destOrd="0" presId="urn:microsoft.com/office/officeart/2005/8/layout/hierarchy4"/>
    <dgm:cxn modelId="{70402695-DA44-6344-B481-32D1F1295B28}" type="presParOf" srcId="{228BCC4A-6FCB-1B4F-AAD7-084057AED0AF}" destId="{13A5BD19-DC80-8A42-A58B-FC0CAD6CCE9A}" srcOrd="0" destOrd="0" presId="urn:microsoft.com/office/officeart/2005/8/layout/hierarchy4"/>
    <dgm:cxn modelId="{B23ABF80-CEC1-C54B-863F-287940D5D6A4}" type="presParOf" srcId="{228BCC4A-6FCB-1B4F-AAD7-084057AED0AF}" destId="{C4284405-8BF1-BD40-8232-6818B6BC55F6}" srcOrd="1" destOrd="0" presId="urn:microsoft.com/office/officeart/2005/8/layout/hierarchy4"/>
    <dgm:cxn modelId="{C0DD74CE-4DC2-C446-9AFB-6CFEE1456047}" type="presParOf" srcId="{CE272255-5FD1-6F42-BE9B-A8F71FB48142}" destId="{B7AFA75D-A714-DD49-8C1C-DA04A790BDEA}" srcOrd="1" destOrd="0" presId="urn:microsoft.com/office/officeart/2005/8/layout/hierarchy4"/>
    <dgm:cxn modelId="{A4707A46-1283-5C4C-8737-42F1165D5E36}" type="presParOf" srcId="{CE272255-5FD1-6F42-BE9B-A8F71FB48142}" destId="{ED563B57-1C04-5642-A683-87AEA6F1F35A}" srcOrd="2" destOrd="0" presId="urn:microsoft.com/office/officeart/2005/8/layout/hierarchy4"/>
    <dgm:cxn modelId="{7F563678-1C9F-5146-8C9E-032EE68A34E3}" type="presParOf" srcId="{ED563B57-1C04-5642-A683-87AEA6F1F35A}" destId="{1C04EEAE-FCF7-0343-8BFD-655AD01FB336}" srcOrd="0" destOrd="0" presId="urn:microsoft.com/office/officeart/2005/8/layout/hierarchy4"/>
    <dgm:cxn modelId="{3EB4906E-3500-6740-9A1B-3BDD19817E9C}" type="presParOf" srcId="{ED563B57-1C04-5642-A683-87AEA6F1F35A}" destId="{A2A6D290-866C-1246-9F5B-B2D136F1B2C2}" srcOrd="1" destOrd="0" presId="urn:microsoft.com/office/officeart/2005/8/layout/hierarchy4"/>
    <dgm:cxn modelId="{9B1C2C0B-0F65-DF4E-9AA4-33DDA2728435}" type="presParOf" srcId="{ED563B57-1C04-5642-A683-87AEA6F1F35A}" destId="{24192C25-5637-1644-8A19-B6A89A469D98}" srcOrd="2" destOrd="0" presId="urn:microsoft.com/office/officeart/2005/8/layout/hierarchy4"/>
    <dgm:cxn modelId="{1BA4E784-0D3F-A342-BE42-D7C5C96A2899}" type="presParOf" srcId="{24192C25-5637-1644-8A19-B6A89A469D98}" destId="{4A30BC72-0BC3-C545-895A-8E56389FA79E}" srcOrd="0" destOrd="0" presId="urn:microsoft.com/office/officeart/2005/8/layout/hierarchy4"/>
    <dgm:cxn modelId="{1B9181B4-6E63-DC46-98AC-0F8D75325EA0}" type="presParOf" srcId="{4A30BC72-0BC3-C545-895A-8E56389FA79E}" destId="{72C051FD-DD09-F345-81E6-284B2D834D5D}" srcOrd="0" destOrd="0" presId="urn:microsoft.com/office/officeart/2005/8/layout/hierarchy4"/>
    <dgm:cxn modelId="{8FE0D808-676C-4945-A051-4F5007593CC8}" type="presParOf" srcId="{4A30BC72-0BC3-C545-895A-8E56389FA79E}" destId="{B137CC13-5EC1-C54D-97A5-7B3E46FEF6B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9AF23-E70F-EA48-9DC7-BBC7D9B66165}">
      <dsp:nvSpPr>
        <dsp:cNvPr id="0" name=""/>
        <dsp:cNvSpPr/>
      </dsp:nvSpPr>
      <dsp:spPr>
        <a:xfrm>
          <a:off x="699" y="1460"/>
          <a:ext cx="6094601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TITLE</a:t>
          </a:r>
        </a:p>
      </dsp:txBody>
      <dsp:txXfrm>
        <a:off x="38245" y="39006"/>
        <a:ext cx="6019509" cy="1206814"/>
      </dsp:txXfrm>
    </dsp:sp>
    <dsp:sp modelId="{C7AED7F9-0670-2B46-8BE1-6F9C96CF1A78}">
      <dsp:nvSpPr>
        <dsp:cNvPr id="0" name=""/>
        <dsp:cNvSpPr/>
      </dsp:nvSpPr>
      <dsp:spPr>
        <a:xfrm>
          <a:off x="23790" y="2730318"/>
          <a:ext cx="398118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OVERVIEW</a:t>
          </a:r>
        </a:p>
      </dsp:txBody>
      <dsp:txXfrm>
        <a:off x="61336" y="2767864"/>
        <a:ext cx="3906090" cy="1206814"/>
      </dsp:txXfrm>
    </dsp:sp>
    <dsp:sp modelId="{F873E7E7-4474-E943-9D0B-C166194E209B}">
      <dsp:nvSpPr>
        <dsp:cNvPr id="0" name=""/>
        <dsp:cNvSpPr/>
      </dsp:nvSpPr>
      <dsp:spPr>
        <a:xfrm>
          <a:off x="46886" y="1372087"/>
          <a:ext cx="1949648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AIMS</a:t>
          </a:r>
        </a:p>
      </dsp:txBody>
      <dsp:txXfrm>
        <a:off x="84432" y="1409633"/>
        <a:ext cx="1874556" cy="1206814"/>
      </dsp:txXfrm>
    </dsp:sp>
    <dsp:sp modelId="{13A5BD19-DC80-8A42-A58B-FC0CAD6CCE9A}">
      <dsp:nvSpPr>
        <dsp:cNvPr id="0" name=""/>
        <dsp:cNvSpPr/>
      </dsp:nvSpPr>
      <dsp:spPr>
        <a:xfrm>
          <a:off x="2124588" y="1372100"/>
          <a:ext cx="1949648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IMPACT</a:t>
          </a:r>
        </a:p>
      </dsp:txBody>
      <dsp:txXfrm>
        <a:off x="2162134" y="1409646"/>
        <a:ext cx="1874556" cy="1206814"/>
      </dsp:txXfrm>
    </dsp:sp>
    <dsp:sp modelId="{1C04EEAE-FCF7-0343-8BFD-655AD01FB336}">
      <dsp:nvSpPr>
        <dsp:cNvPr id="0" name=""/>
        <dsp:cNvSpPr/>
      </dsp:nvSpPr>
      <dsp:spPr>
        <a:xfrm>
          <a:off x="4145652" y="1344865"/>
          <a:ext cx="1949648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FIG</a:t>
          </a:r>
        </a:p>
      </dsp:txBody>
      <dsp:txXfrm>
        <a:off x="4183198" y="1382411"/>
        <a:ext cx="1874556" cy="1206814"/>
      </dsp:txXfrm>
    </dsp:sp>
    <dsp:sp modelId="{72C051FD-DD09-F345-81E6-284B2D834D5D}">
      <dsp:nvSpPr>
        <dsp:cNvPr id="0" name=""/>
        <dsp:cNvSpPr/>
      </dsp:nvSpPr>
      <dsp:spPr>
        <a:xfrm>
          <a:off x="4145652" y="2711359"/>
          <a:ext cx="1949648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REFS</a:t>
          </a:r>
        </a:p>
      </dsp:txBody>
      <dsp:txXfrm>
        <a:off x="4183198" y="2748905"/>
        <a:ext cx="1874556" cy="120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957DB-F0DA-9C46-805E-4AE0E2E6A078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79C9-6D80-4246-A9A4-454F55F0D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3016" y="3257550"/>
            <a:ext cx="7119352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735959" y="6515100"/>
            <a:ext cx="121131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819975"/>
            <a:ext cx="7500939" cy="5548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394175"/>
            <a:ext cx="7500938" cy="3618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38650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943100"/>
            <a:ext cx="4204800" cy="4343400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5835"/>
            <a:ext cx="9144000" cy="485066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7527924" cy="3643425"/>
          </a:xfrm>
        </p:spPr>
        <p:txBody>
          <a:bodyPr/>
          <a:lstStyle>
            <a:lvl1pPr marL="0" indent="0" rtl="0">
              <a:spcBef>
                <a:spcPts val="900"/>
              </a:spcBef>
              <a:buClr>
                <a:schemeClr val="tx2"/>
              </a:buClr>
              <a:buSzPts val="2000"/>
              <a:buFont typeface="Arial"/>
              <a:buNone/>
              <a:defRPr sz="2000" b="1"/>
            </a:lvl1pPr>
            <a:lvl2pPr marL="625475" indent="-233363" rtl="0">
              <a:buSzPts val="2000"/>
              <a:buFont typeface="Minion Pro"/>
              <a:buChar char="‒"/>
              <a:defRPr sz="2000"/>
            </a:lvl2pPr>
            <a:lvl3pPr marL="912813" indent="-222250" rtl="0">
              <a:buSzPts val="2000"/>
              <a:buFont typeface="Arial"/>
              <a:buChar char="»"/>
              <a:defRPr sz="2000"/>
            </a:lvl3pPr>
            <a:lvl4pPr marL="1128713" indent="-190500">
              <a:defRPr sz="2000"/>
            </a:lvl4pPr>
            <a:lvl5pPr marL="1439863" indent="-185738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046348"/>
            <a:ext cx="2060224" cy="55063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76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4" r:id="rId6"/>
    <p:sldLayoutId id="2147483661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mailto:wridem@tcd.i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Group Poster Preparation: </a:t>
            </a:r>
            <a:br>
              <a:rPr lang="en-GB" dirty="0"/>
            </a:br>
            <a:r>
              <a:rPr lang="en-GB" dirty="0"/>
              <a:t>Showcase Wed March 6,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November,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8674" y="4996208"/>
            <a:ext cx="4679325" cy="979374"/>
          </a:xfrm>
        </p:spPr>
        <p:txBody>
          <a:bodyPr/>
          <a:lstStyle/>
          <a:p>
            <a:r>
              <a:rPr lang="en-GB" dirty="0"/>
              <a:t>Dr Mike Wride</a:t>
            </a:r>
          </a:p>
          <a:p>
            <a:r>
              <a:rPr lang="en-GB" dirty="0">
                <a:hlinkClick r:id="rId2"/>
              </a:rPr>
              <a:t>wridem@tcd.ie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WrideMike</a:t>
            </a:r>
            <a:endParaRPr lang="en-GB" dirty="0"/>
          </a:p>
          <a:p>
            <a:pPr lvl="1"/>
            <a:r>
              <a:rPr lang="en-GB" dirty="0"/>
              <a:t>CAPSL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3FF3C-B06C-0948-84E1-39A3893D7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398" y="4335915"/>
            <a:ext cx="1484622" cy="1010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24EAFC-6267-DC4B-8E58-A4F5BA32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801" y="3128982"/>
            <a:ext cx="1517219" cy="1137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C9E00-F354-8A43-B7F9-6D2C9D5EB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099" y="5404627"/>
            <a:ext cx="1484621" cy="10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Group Poster: Developing ideas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8673" y="1473445"/>
            <a:ext cx="7500939" cy="3643425"/>
          </a:xfrm>
        </p:spPr>
        <p:txBody>
          <a:bodyPr/>
          <a:lstStyle/>
          <a:p>
            <a:r>
              <a:rPr lang="en-IE" i="1" dirty="0"/>
              <a:t>Individually – 5-10 </a:t>
            </a:r>
            <a:r>
              <a:rPr lang="en-IE" i="1" dirty="0" err="1"/>
              <a:t>mins</a:t>
            </a:r>
            <a:r>
              <a:rPr lang="en-IE" i="1" dirty="0"/>
              <a:t>: </a:t>
            </a:r>
          </a:p>
          <a:p>
            <a:r>
              <a:rPr lang="en-IE" dirty="0"/>
              <a:t>Reflect on this question and write a list or mind-map of your ideas….</a:t>
            </a:r>
          </a:p>
          <a:p>
            <a:r>
              <a:rPr lang="en-IE" dirty="0"/>
              <a:t> </a:t>
            </a:r>
          </a:p>
          <a:p>
            <a:r>
              <a:rPr lang="en-IE" dirty="0">
                <a:solidFill>
                  <a:schemeClr val="accent2"/>
                </a:solidFill>
              </a:rPr>
              <a:t>“What are the most important/useful/interesting things you have personally gained from the </a:t>
            </a:r>
            <a:r>
              <a:rPr lang="en-IE" i="1" dirty="0">
                <a:solidFill>
                  <a:schemeClr val="accent2"/>
                </a:solidFill>
              </a:rPr>
              <a:t>‘New Directions’ </a:t>
            </a:r>
            <a:r>
              <a:rPr lang="en-IE" dirty="0">
                <a:solidFill>
                  <a:schemeClr val="accent2"/>
                </a:solidFill>
              </a:rPr>
              <a:t>course?”</a:t>
            </a:r>
          </a:p>
          <a:p>
            <a:endParaRPr lang="en-IE" dirty="0"/>
          </a:p>
          <a:p>
            <a:r>
              <a:rPr lang="en-IE" dirty="0"/>
              <a:t>Focus on Quantity not Quality: work quickly.</a:t>
            </a:r>
          </a:p>
          <a:p>
            <a:endParaRPr lang="en-IE" dirty="0"/>
          </a:p>
          <a:p>
            <a:r>
              <a:rPr lang="en-IE" dirty="0"/>
              <a:t>Consider both theory and your teaching practice</a:t>
            </a:r>
            <a:r>
              <a:rPr lang="en-IE" dirty="0">
                <a:solidFill>
                  <a:schemeClr val="accent2"/>
                </a:solidFill>
              </a:rPr>
              <a:t>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9880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Group Poster: Developing themes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8674" y="1406537"/>
            <a:ext cx="7527924" cy="3643425"/>
          </a:xfrm>
        </p:spPr>
        <p:txBody>
          <a:bodyPr/>
          <a:lstStyle/>
          <a:p>
            <a:r>
              <a:rPr lang="en-IE" i="1" dirty="0"/>
              <a:t>In the Group - 10-15 </a:t>
            </a:r>
            <a:r>
              <a:rPr lang="en-IE" i="1" dirty="0" err="1"/>
              <a:t>mins</a:t>
            </a:r>
            <a:r>
              <a:rPr lang="en-IE" i="1" dirty="0"/>
              <a:t>: </a:t>
            </a:r>
          </a:p>
          <a:p>
            <a:r>
              <a:rPr lang="en-IE" dirty="0"/>
              <a:t>Each write down your ideas together as key words/short sentences on a large piece of paper as a ‘mind map’.</a:t>
            </a:r>
          </a:p>
          <a:p>
            <a:endParaRPr lang="en-IE" dirty="0"/>
          </a:p>
          <a:p>
            <a:r>
              <a:rPr lang="en-IE" dirty="0"/>
              <a:t>Reflect on this question: </a:t>
            </a:r>
            <a:r>
              <a:rPr lang="en-IE" dirty="0">
                <a:solidFill>
                  <a:schemeClr val="accent2"/>
                </a:solidFill>
              </a:rPr>
              <a:t>“What links can you see between the ideas you have generated?”</a:t>
            </a:r>
          </a:p>
          <a:p>
            <a:endParaRPr lang="en-IE" dirty="0"/>
          </a:p>
          <a:p>
            <a:r>
              <a:rPr lang="en-IE" dirty="0"/>
              <a:t>You can use lines, bubbles, arrows etc. to link/highlight particular ideas, that fit together and cross out the ones that don’t.</a:t>
            </a:r>
          </a:p>
          <a:p>
            <a:endParaRPr lang="en-IE" dirty="0"/>
          </a:p>
          <a:p>
            <a:r>
              <a:rPr lang="en-IE" dirty="0"/>
              <a:t>Ask the question: </a:t>
            </a:r>
            <a:r>
              <a:rPr lang="en-IE" dirty="0">
                <a:solidFill>
                  <a:schemeClr val="accent2"/>
                </a:solidFill>
              </a:rPr>
              <a:t>“What themes are emerging?”</a:t>
            </a:r>
            <a:endParaRPr lang="en-IE" dirty="0"/>
          </a:p>
          <a:p>
            <a:r>
              <a:rPr lang="en-IE" dirty="0"/>
              <a:t> 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E82B28-C0B9-4740-9B08-71AD88A80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Group Poster: Refining the Theme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8674" y="1476000"/>
            <a:ext cx="4949998" cy="3643425"/>
          </a:xfrm>
        </p:spPr>
        <p:txBody>
          <a:bodyPr/>
          <a:lstStyle/>
          <a:p>
            <a:r>
              <a:rPr lang="en-IE" i="1" dirty="0"/>
              <a:t>In the Group:</a:t>
            </a:r>
          </a:p>
          <a:p>
            <a:r>
              <a:rPr lang="en-IE" dirty="0"/>
              <a:t>Work together to refine a theme for your group poster that you are all comfortable with.</a:t>
            </a:r>
          </a:p>
          <a:p>
            <a:r>
              <a:rPr lang="en-IE" dirty="0"/>
              <a:t>Ask the Question:</a:t>
            </a:r>
          </a:p>
          <a:p>
            <a:r>
              <a:rPr lang="en-IE" dirty="0">
                <a:solidFill>
                  <a:schemeClr val="accent2"/>
                </a:solidFill>
              </a:rPr>
              <a:t>“What would be of most interest to our colleagues?”</a:t>
            </a:r>
          </a:p>
          <a:p>
            <a:r>
              <a:rPr lang="en-IE" dirty="0"/>
              <a:t>There will need to be compromise, but also there is the possibility that something new will emerge that you had not seen previously…</a:t>
            </a:r>
          </a:p>
          <a:p>
            <a:r>
              <a:rPr lang="en-IE" dirty="0"/>
              <a:t>Present a brief overview of the poster idea to everyone: questions and answers, suggestions.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80" y="2094119"/>
            <a:ext cx="2407185" cy="240718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77B6C6-3FFD-2E41-8ABC-00E12D2A50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Plan the Poster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82594" y="2583054"/>
            <a:ext cx="2787804" cy="1215483"/>
            <a:chOff x="3083891" y="3992137"/>
            <a:chExt cx="2787804" cy="1215483"/>
          </a:xfrm>
        </p:grpSpPr>
        <p:sp>
          <p:nvSpPr>
            <p:cNvPr id="5" name="Rectangle 4"/>
            <p:cNvSpPr/>
            <p:nvPr/>
          </p:nvSpPr>
          <p:spPr>
            <a:xfrm>
              <a:off x="3083891" y="3992137"/>
              <a:ext cx="2787804" cy="121548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2659" y="4250464"/>
              <a:ext cx="2377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/>
                <a:t>The theme for the poster is:________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5143" y="1341364"/>
            <a:ext cx="2074127" cy="1315844"/>
            <a:chOff x="476065" y="1699444"/>
            <a:chExt cx="2074127" cy="1315844"/>
          </a:xfrm>
        </p:grpSpPr>
        <p:sp>
          <p:nvSpPr>
            <p:cNvPr id="13" name="TextBox 12"/>
            <p:cNvSpPr txBox="1"/>
            <p:nvPr/>
          </p:nvSpPr>
          <p:spPr>
            <a:xfrm>
              <a:off x="476065" y="2157464"/>
              <a:ext cx="2074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/>
                <a:t>Aims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28674" y="1699444"/>
              <a:ext cx="1271239" cy="131584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66691" y="4318525"/>
            <a:ext cx="1271239" cy="1315844"/>
            <a:chOff x="2735531" y="4158005"/>
            <a:chExt cx="1271239" cy="1315844"/>
          </a:xfrm>
        </p:grpSpPr>
        <p:sp>
          <p:nvSpPr>
            <p:cNvPr id="16" name="Oval 15"/>
            <p:cNvSpPr/>
            <p:nvPr/>
          </p:nvSpPr>
          <p:spPr>
            <a:xfrm>
              <a:off x="2735531" y="4158005"/>
              <a:ext cx="1271239" cy="131584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34370" y="4640934"/>
              <a:ext cx="864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Figures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71897" y="3336416"/>
            <a:ext cx="1271239" cy="1315844"/>
            <a:chOff x="4509911" y="4073281"/>
            <a:chExt cx="1271239" cy="1315844"/>
          </a:xfrm>
        </p:grpSpPr>
        <p:sp>
          <p:nvSpPr>
            <p:cNvPr id="11" name="Oval 10"/>
            <p:cNvSpPr/>
            <p:nvPr/>
          </p:nvSpPr>
          <p:spPr>
            <a:xfrm>
              <a:off x="4509911" y="4073281"/>
              <a:ext cx="1271239" cy="131584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0841" y="4512400"/>
              <a:ext cx="781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Tables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78604" y="392178"/>
            <a:ext cx="2551009" cy="2086488"/>
            <a:chOff x="2941770" y="1031892"/>
            <a:chExt cx="2551009" cy="2086488"/>
          </a:xfrm>
        </p:grpSpPr>
        <p:sp>
          <p:nvSpPr>
            <p:cNvPr id="9" name="Oval 8"/>
            <p:cNvSpPr/>
            <p:nvPr/>
          </p:nvSpPr>
          <p:spPr>
            <a:xfrm>
              <a:off x="2941770" y="1802536"/>
              <a:ext cx="1271239" cy="131584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75945" y="1031892"/>
              <a:ext cx="2074127" cy="1315844"/>
              <a:chOff x="3175945" y="1031892"/>
              <a:chExt cx="2074127" cy="131584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594967" y="1031892"/>
                <a:ext cx="1271239" cy="131584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75945" y="1434971"/>
                <a:ext cx="2074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b="1" dirty="0"/>
                  <a:t>Overview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083891" y="2270539"/>
              <a:ext cx="1028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>
                  <a:solidFill>
                    <a:schemeClr val="accent1"/>
                  </a:solidFill>
                </a:rPr>
                <a:t>Methods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221540" y="1797283"/>
              <a:ext cx="1271239" cy="131584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31016" y="2278722"/>
              <a:ext cx="852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>
                  <a:solidFill>
                    <a:schemeClr val="accent1"/>
                  </a:solidFill>
                </a:rPr>
                <a:t>Results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7371" y="3477506"/>
            <a:ext cx="2573131" cy="1966880"/>
            <a:chOff x="257371" y="3477506"/>
            <a:chExt cx="2573131" cy="1966880"/>
          </a:xfrm>
        </p:grpSpPr>
        <p:sp>
          <p:nvSpPr>
            <p:cNvPr id="30" name="Oval 29"/>
            <p:cNvSpPr/>
            <p:nvPr/>
          </p:nvSpPr>
          <p:spPr>
            <a:xfrm>
              <a:off x="1540016" y="4128542"/>
              <a:ext cx="1271239" cy="131584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57371" y="3477506"/>
              <a:ext cx="2573131" cy="1966880"/>
              <a:chOff x="5682423" y="1207872"/>
              <a:chExt cx="2573131" cy="196688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922302" y="1207872"/>
                <a:ext cx="2074127" cy="1315844"/>
                <a:chOff x="5992920" y="1350243"/>
                <a:chExt cx="2074127" cy="131584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6397258" y="1350243"/>
                  <a:ext cx="1271239" cy="1315844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992920" y="1688019"/>
                  <a:ext cx="20741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E" b="1" dirty="0"/>
                    <a:t>Impact</a:t>
                  </a:r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5682423" y="1858908"/>
                <a:ext cx="1271239" cy="1315844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14284" y="2425290"/>
                <a:ext cx="121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>
                    <a:solidFill>
                      <a:schemeClr val="accent1"/>
                    </a:solidFill>
                  </a:rPr>
                  <a:t>Reflections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89850" y="2465423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>
                    <a:solidFill>
                      <a:schemeClr val="accent1"/>
                    </a:solidFill>
                  </a:rPr>
                  <a:t>Discussion</a:t>
                </a:r>
              </a:p>
            </p:txBody>
          </p:sp>
        </p:grpSp>
      </p:grpSp>
      <p:sp>
        <p:nvSpPr>
          <p:cNvPr id="37" name="Down Arrow 36"/>
          <p:cNvSpPr/>
          <p:nvPr/>
        </p:nvSpPr>
        <p:spPr>
          <a:xfrm rot="7553507">
            <a:off x="1972379" y="2054989"/>
            <a:ext cx="534111" cy="96868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Down Arrow 37"/>
          <p:cNvSpPr/>
          <p:nvPr/>
        </p:nvSpPr>
        <p:spPr>
          <a:xfrm rot="2728975">
            <a:off x="2262407" y="3427224"/>
            <a:ext cx="534111" cy="66658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Down Arrow 38"/>
          <p:cNvSpPr/>
          <p:nvPr/>
        </p:nvSpPr>
        <p:spPr>
          <a:xfrm rot="14184394">
            <a:off x="6033957" y="2468446"/>
            <a:ext cx="534111" cy="96868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Down Arrow 39"/>
          <p:cNvSpPr/>
          <p:nvPr/>
        </p:nvSpPr>
        <p:spPr>
          <a:xfrm>
            <a:off x="3435254" y="3856495"/>
            <a:ext cx="534111" cy="40697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Down Arrow 40"/>
          <p:cNvSpPr/>
          <p:nvPr/>
        </p:nvSpPr>
        <p:spPr>
          <a:xfrm rot="18250362">
            <a:off x="5878147" y="3347834"/>
            <a:ext cx="534111" cy="66160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TextBox 41"/>
          <p:cNvSpPr txBox="1"/>
          <p:nvPr/>
        </p:nvSpPr>
        <p:spPr>
          <a:xfrm>
            <a:off x="2454675" y="1164589"/>
            <a:ext cx="3256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A cohesive Whole NOT Five independent parts: divide up the work but make it connect: freedom versus coherence.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28337" y="4333125"/>
            <a:ext cx="1292388" cy="1315844"/>
            <a:chOff x="2735531" y="4158005"/>
            <a:chExt cx="1292388" cy="1315844"/>
          </a:xfrm>
        </p:grpSpPr>
        <p:sp>
          <p:nvSpPr>
            <p:cNvPr id="44" name="Oval 43"/>
            <p:cNvSpPr/>
            <p:nvPr/>
          </p:nvSpPr>
          <p:spPr>
            <a:xfrm>
              <a:off x="2735531" y="4158005"/>
              <a:ext cx="1271239" cy="131584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96941" y="4641846"/>
              <a:ext cx="1230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References</a:t>
              </a:r>
            </a:p>
          </p:txBody>
        </p:sp>
      </p:grpSp>
      <p:sp>
        <p:nvSpPr>
          <p:cNvPr id="46" name="Down Arrow 45"/>
          <p:cNvSpPr/>
          <p:nvPr/>
        </p:nvSpPr>
        <p:spPr>
          <a:xfrm>
            <a:off x="4996900" y="3871095"/>
            <a:ext cx="534111" cy="40697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6511636" y="5103091"/>
            <a:ext cx="214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on Content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245CA5-5A05-4C4F-8A25-AE3183EFE8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55" y="637091"/>
            <a:ext cx="7500939" cy="561600"/>
          </a:xfrm>
        </p:spPr>
        <p:txBody>
          <a:bodyPr/>
          <a:lstStyle/>
          <a:p>
            <a:r>
              <a:rPr lang="en-US" dirty="0"/>
              <a:t>Produce a rough draft of the layout on a large sheet of paper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6158548"/>
              </p:ext>
            </p:extLst>
          </p:nvPr>
        </p:nvGraphicFramePr>
        <p:xfrm>
          <a:off x="1524000" y="15817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7882B-870F-9747-B047-2CFC7D200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Group Poster Planning Template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November 2016</a:t>
            </a:r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29" y="1327576"/>
            <a:ext cx="60198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33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46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Phones!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511" y="1434887"/>
            <a:ext cx="5238920" cy="3643425"/>
          </a:xfrm>
        </p:spPr>
        <p:txBody>
          <a:bodyPr/>
          <a:lstStyle/>
          <a:p>
            <a:r>
              <a:rPr lang="en-US" sz="3200" dirty="0"/>
              <a:t>The next 2 hours are Mobile Phone Free!</a:t>
            </a:r>
          </a:p>
          <a:p>
            <a:endParaRPr lang="en-US" sz="3200" dirty="0"/>
          </a:p>
          <a:p>
            <a:r>
              <a:rPr lang="en-US" sz="3200" dirty="0"/>
              <a:t>Switch off/mute your phones and put them away.</a:t>
            </a:r>
          </a:p>
          <a:p>
            <a:endParaRPr lang="en-US" sz="3200" dirty="0"/>
          </a:p>
          <a:p>
            <a:r>
              <a:rPr lang="en-US" sz="3200" dirty="0"/>
              <a:t>We need no distractions!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925" y="1578820"/>
            <a:ext cx="2286815" cy="27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2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936171"/>
            <a:ext cx="7500939" cy="561600"/>
          </a:xfrm>
        </p:spPr>
        <p:txBody>
          <a:bodyPr/>
          <a:lstStyle/>
          <a:p>
            <a:r>
              <a:rPr lang="en-IE" dirty="0"/>
              <a:t>Key dates for ‘New-Directions’ 18-19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77031"/>
              </p:ext>
            </p:extLst>
          </p:nvPr>
        </p:nvGraphicFramePr>
        <p:xfrm>
          <a:off x="1075758" y="1861118"/>
          <a:ext cx="6853717" cy="1990980"/>
        </p:xfrm>
        <a:graphic>
          <a:graphicData uri="http://schemas.openxmlformats.org/drawingml/2006/table">
            <a:tbl>
              <a:tblPr/>
              <a:tblGrid>
                <a:gridCol w="345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Dates: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Assignment Feedback: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 20, 2018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Assignment Resubmission Deadline: 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15, 2019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Poster Submission Deadline: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 15, 2019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Poster Feedback: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 28, 2019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83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Showcase Event: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 6, 2019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3289ECD-2A35-694E-BF07-DF1A7AD5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94" y="4215445"/>
            <a:ext cx="44323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Poster Development Session: 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8674" y="1476000"/>
            <a:ext cx="7527924" cy="364342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IE" dirty="0"/>
              <a:t>Poster guidelines</a:t>
            </a:r>
          </a:p>
          <a:p>
            <a:pPr marL="342900" indent="-342900">
              <a:buFontTx/>
              <a:buChar char="-"/>
            </a:pPr>
            <a:r>
              <a:rPr lang="en-IE" dirty="0"/>
              <a:t>Form the groups</a:t>
            </a:r>
          </a:p>
          <a:p>
            <a:pPr marL="342900" indent="-342900">
              <a:buFontTx/>
              <a:buChar char="-"/>
            </a:pPr>
            <a:r>
              <a:rPr lang="en-IE" dirty="0"/>
              <a:t>Brainstorm ideas: Two stage process</a:t>
            </a:r>
          </a:p>
          <a:p>
            <a:pPr marL="968375" lvl="1" indent="-342900">
              <a:buFontTx/>
              <a:buChar char="-"/>
            </a:pPr>
            <a:r>
              <a:rPr lang="en-IE" dirty="0"/>
              <a:t>Individually</a:t>
            </a:r>
          </a:p>
          <a:p>
            <a:pPr marL="968375" lvl="1" indent="-342900">
              <a:buFontTx/>
              <a:buChar char="-"/>
            </a:pPr>
            <a:r>
              <a:rPr lang="en-IE" dirty="0"/>
              <a:t>In the group</a:t>
            </a:r>
          </a:p>
          <a:p>
            <a:pPr marL="342900" indent="-342900">
              <a:buFontTx/>
              <a:buChar char="-"/>
            </a:pPr>
            <a:r>
              <a:rPr lang="en-IE" dirty="0"/>
              <a:t>Explain the theme of your poster to the other participants</a:t>
            </a:r>
          </a:p>
          <a:p>
            <a:pPr marL="342900" indent="-342900">
              <a:buFontTx/>
              <a:buChar char="-"/>
            </a:pPr>
            <a:r>
              <a:rPr lang="en-IE" dirty="0"/>
              <a:t>Feedback, questions and discussion</a:t>
            </a:r>
          </a:p>
          <a:p>
            <a:pPr marL="342900" indent="-342900">
              <a:buFontTx/>
              <a:buChar char="-"/>
            </a:pPr>
            <a:r>
              <a:rPr lang="en-IE" dirty="0"/>
              <a:t>Use design thinking to develop your ideas</a:t>
            </a:r>
          </a:p>
          <a:p>
            <a:pPr marL="342900" indent="-342900">
              <a:buFontTx/>
              <a:buChar char="-"/>
            </a:pPr>
            <a:r>
              <a:rPr lang="en-IE" dirty="0"/>
              <a:t>Plan the work using the template provided</a:t>
            </a:r>
          </a:p>
          <a:p>
            <a:pPr marL="342900" indent="-342900">
              <a:buFontTx/>
              <a:buChar char="-"/>
            </a:pPr>
            <a:endParaRPr lang="en-IE" dirty="0"/>
          </a:p>
          <a:p>
            <a:pPr marL="342900" indent="-342900">
              <a:buFontTx/>
              <a:buChar char="-"/>
            </a:pPr>
            <a:endParaRPr lang="en-IE" dirty="0"/>
          </a:p>
          <a:p>
            <a:pPr marL="342900" indent="-342900">
              <a:buFontTx/>
              <a:buChar char="-"/>
            </a:pP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BFE4FE-1B8F-1849-A4D0-88444D3B8C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E3587-7851-A740-9A3F-C44BD8991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22" y="1476000"/>
            <a:ext cx="3140504" cy="17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5181" y="231258"/>
            <a:ext cx="7500939" cy="561600"/>
          </a:xfrm>
        </p:spPr>
        <p:txBody>
          <a:bodyPr/>
          <a:lstStyle/>
          <a:p>
            <a:r>
              <a:rPr lang="en-GB" dirty="0"/>
              <a:t>Poster Ideas: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5181" y="792858"/>
            <a:ext cx="7527924" cy="4007768"/>
          </a:xfrm>
        </p:spPr>
        <p:txBody>
          <a:bodyPr/>
          <a:lstStyle/>
          <a:p>
            <a:pPr marL="342900" lvl="0" indent="-342900">
              <a:buFontTx/>
              <a:buChar char="-"/>
            </a:pPr>
            <a:r>
              <a:rPr lang="en-IE" dirty="0"/>
              <a:t>What we learned from </a:t>
            </a:r>
            <a:r>
              <a:rPr lang="en-IE" dirty="0" err="1"/>
              <a:t>CoPs</a:t>
            </a:r>
            <a:endParaRPr lang="en-IE" dirty="0"/>
          </a:p>
          <a:p>
            <a:pPr marL="342900" lvl="0" indent="-342900">
              <a:buFontTx/>
              <a:buChar char="-"/>
            </a:pPr>
            <a:r>
              <a:rPr lang="en-IE" dirty="0"/>
              <a:t>applying technology to enhance teaching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Innovative strategies for handling large groups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creativity in the classroom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Innovations in assessment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Evaluating and reflecting on your teaching to change your practice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using learning outcomes to promote student learning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using peer- and/or self-assessment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responding to student feedback; 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facilitating group work / capstone projects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Promoting student self-regulation and motivation</a:t>
            </a:r>
          </a:p>
          <a:p>
            <a:pPr marL="342900" lvl="0" indent="-342900">
              <a:buFontTx/>
              <a:buChar char="-"/>
            </a:pPr>
            <a:r>
              <a:rPr lang="en-IE" dirty="0"/>
              <a:t>Leadership in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 should produce a poster that…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1689" y="1202996"/>
            <a:ext cx="7527924" cy="364342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IE" sz="2400" dirty="0"/>
              <a:t>Is logically organised, visually appealing and neatly presented</a:t>
            </a:r>
          </a:p>
          <a:p>
            <a:pPr marL="342900" indent="-342900">
              <a:buFontTx/>
              <a:buChar char="-"/>
            </a:pPr>
            <a:r>
              <a:rPr lang="en-IE" sz="2400" dirty="0"/>
              <a:t>Is well written and concise</a:t>
            </a:r>
          </a:p>
          <a:p>
            <a:pPr marL="342900" indent="-342900">
              <a:buFontTx/>
              <a:buChar char="-"/>
            </a:pPr>
            <a:r>
              <a:rPr lang="en-IE" sz="2400" dirty="0"/>
              <a:t>Includes photographs/graphs/tables/diagrams relevant to the 	project that are well presented and easy to see with 	appropriate titles and captions and labels that are easy to 	understand</a:t>
            </a:r>
          </a:p>
          <a:p>
            <a:pPr marL="342900" indent="-342900">
              <a:buFontTx/>
              <a:buChar char="-"/>
            </a:pPr>
            <a:r>
              <a:rPr lang="en-IE" sz="2400" dirty="0"/>
              <a:t>Is not cluttered </a:t>
            </a:r>
          </a:p>
          <a:p>
            <a:pPr marL="342900" indent="-342900">
              <a:buFontTx/>
              <a:buChar char="-"/>
            </a:pPr>
            <a:r>
              <a:rPr lang="en-IE" sz="2400" dirty="0"/>
              <a:t>Has clear diagrams and tables</a:t>
            </a:r>
          </a:p>
          <a:p>
            <a:pPr marL="342900" indent="-342900">
              <a:buFontTx/>
              <a:buChar char="-"/>
            </a:pPr>
            <a:r>
              <a:rPr lang="en-IE" sz="2400" dirty="0"/>
              <a:t>Uses a font size not less than 28 point for all parts of the poster with the title size 72-96 point.</a:t>
            </a:r>
          </a:p>
          <a:p>
            <a:endParaRPr lang="en-IE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B794C2-365A-524E-911B-3111E004E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 Thinking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68" y="1004976"/>
            <a:ext cx="6226667" cy="46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2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68" y="360000"/>
            <a:ext cx="7500939" cy="561600"/>
          </a:xfrm>
        </p:spPr>
        <p:txBody>
          <a:bodyPr/>
          <a:lstStyle/>
          <a:p>
            <a:r>
              <a:rPr lang="en-IE" dirty="0"/>
              <a:t>Template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7668" y="1476000"/>
            <a:ext cx="4293666" cy="3643425"/>
          </a:xfrm>
        </p:spPr>
        <p:txBody>
          <a:bodyPr/>
          <a:lstStyle/>
          <a:p>
            <a:r>
              <a:rPr lang="en-IE" dirty="0"/>
              <a:t>A suggested structure: </a:t>
            </a:r>
          </a:p>
          <a:p>
            <a:r>
              <a:rPr lang="en-IE" dirty="0"/>
              <a:t>Title, Authors and Affiliations, </a:t>
            </a:r>
          </a:p>
          <a:p>
            <a:r>
              <a:rPr lang="en-IE" dirty="0"/>
              <a:t>Aims, </a:t>
            </a:r>
          </a:p>
          <a:p>
            <a:r>
              <a:rPr lang="en-IE" dirty="0"/>
              <a:t>Overview (methods, results), </a:t>
            </a:r>
          </a:p>
          <a:p>
            <a:r>
              <a:rPr lang="en-IE" dirty="0"/>
              <a:t>Impact (discussion, reflections), </a:t>
            </a:r>
          </a:p>
          <a:p>
            <a:r>
              <a:rPr lang="en-IE" dirty="0"/>
              <a:t>References, </a:t>
            </a:r>
          </a:p>
          <a:p>
            <a:r>
              <a:rPr lang="en-IE" dirty="0"/>
              <a:t>Acknowledgements, Contact Details.</a:t>
            </a:r>
          </a:p>
          <a:p>
            <a:endParaRPr lang="en-IE" dirty="0"/>
          </a:p>
          <a:p>
            <a:r>
              <a:rPr lang="en-IE" dirty="0"/>
              <a:t>Use your creativity!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7669" y="914400"/>
            <a:ext cx="7500938" cy="276225"/>
          </a:xfrm>
        </p:spPr>
        <p:txBody>
          <a:bodyPr/>
          <a:lstStyle/>
          <a:p>
            <a:r>
              <a:rPr lang="en-GB" dirty="0" err="1"/>
              <a:t>Novembr</a:t>
            </a:r>
            <a:r>
              <a:rPr lang="en-GB" dirty="0"/>
              <a:t> 2017</a:t>
            </a:r>
          </a:p>
          <a:p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177" y="1651000"/>
            <a:ext cx="4615656" cy="327073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4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the Groups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8676" y="1627075"/>
            <a:ext cx="2865869" cy="364342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5 per group</a:t>
            </a:r>
          </a:p>
          <a:p>
            <a:pPr marL="342900" indent="-342900">
              <a:buFontTx/>
              <a:buChar char="-"/>
            </a:pPr>
            <a:r>
              <a:rPr lang="en-US" dirty="0"/>
              <a:t>Different faculties/Departments</a:t>
            </a:r>
          </a:p>
          <a:p>
            <a:pPr marL="342900" indent="-342900">
              <a:buFontTx/>
              <a:buChar char="-"/>
            </a:pPr>
            <a:r>
              <a:rPr lang="en-US" dirty="0"/>
              <a:t>Different levels of seniority</a:t>
            </a:r>
          </a:p>
          <a:p>
            <a:pPr marL="342900" indent="-342900">
              <a:buFontTx/>
              <a:buChar char="-"/>
            </a:pPr>
            <a:r>
              <a:rPr lang="en-US" dirty="0"/>
              <a:t>Balance of males </a:t>
            </a:r>
            <a:r>
              <a:rPr lang="en-US" dirty="0" err="1"/>
              <a:t>vs</a:t>
            </a:r>
            <a:r>
              <a:rPr lang="en-US" dirty="0"/>
              <a:t> females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64" y="1335515"/>
            <a:ext cx="5404176" cy="416797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C12FD7-DE9D-984D-8198-5B2A87D3F0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7280"/>
      </p:ext>
    </p:extLst>
  </p:cSld>
  <p:clrMapOvr>
    <a:masterClrMapping/>
  </p:clrMapOvr>
</p:sld>
</file>

<file path=ppt/theme/theme1.xml><?xml version="1.0" encoding="utf-8"?>
<a:theme xmlns:a="http://schemas.openxmlformats.org/drawingml/2006/main" name="Trinity_PPT_Calibri_Option2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10640</TotalTime>
  <Words>617</Words>
  <Application>Microsoft Macintosh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Minion Pro</vt:lpstr>
      <vt:lpstr>Trinity_PPT_Calibri_Option2</vt:lpstr>
      <vt:lpstr>Group Poster Preparation:  Showcase Wed March 6, 2019</vt:lpstr>
      <vt:lpstr>Mobile Phones!</vt:lpstr>
      <vt:lpstr>Key dates for ‘New-Directions’ 18-19 </vt:lpstr>
      <vt:lpstr>Poster Development Session: Outline</vt:lpstr>
      <vt:lpstr>Poster Ideas:</vt:lpstr>
      <vt:lpstr>You should produce a poster that…</vt:lpstr>
      <vt:lpstr>Design Thinking</vt:lpstr>
      <vt:lpstr>Template</vt:lpstr>
      <vt:lpstr>Form the Groups</vt:lpstr>
      <vt:lpstr>Group Poster: Developing ideas</vt:lpstr>
      <vt:lpstr>Group Poster: Developing themes</vt:lpstr>
      <vt:lpstr>Group Poster: Refining the Theme</vt:lpstr>
      <vt:lpstr>Plan the Poster</vt:lpstr>
      <vt:lpstr>Produce a rough draft of the layout on a large sheet of paper</vt:lpstr>
      <vt:lpstr>Group Poster Planning Template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Regular 36pt</dc:title>
  <dc:creator>Administrator</dc:creator>
  <cp:lastModifiedBy>Michael Wride</cp:lastModifiedBy>
  <cp:revision>66</cp:revision>
  <cp:lastPrinted>2017-11-22T09:23:04Z</cp:lastPrinted>
  <dcterms:created xsi:type="dcterms:W3CDTF">2015-04-21T16:55:50Z</dcterms:created>
  <dcterms:modified xsi:type="dcterms:W3CDTF">2018-11-28T08:18:15Z</dcterms:modified>
</cp:coreProperties>
</file>